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5" r:id="rId5"/>
    <p:sldId id="268" r:id="rId6"/>
    <p:sldId id="269" r:id="rId7"/>
    <p:sldId id="27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089435-9519-426E-9B80-8D73047118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D3A5BD-481E-436A-931F-B33A8B52D784}" type="datetimeFigureOut">
              <a:rPr lang="en-US" smtClean="0"/>
              <a:t>2/19/2015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purdue.edu/hr/OFRR/inde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Faculty Recruitment and Retention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96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Provost Office Initiative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Office of Faculty Recruitment and Retention/College of Engineering – Concierge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 we arrived here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  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204503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hlinkClick r:id="rId2"/>
              </a:rPr>
              <a:t>Partners Move Purdue Forward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600200"/>
            <a:ext cx="7353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89" y="4535342"/>
            <a:ext cx="1800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1964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25818"/>
            <a:ext cx="1628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39" y="4597689"/>
            <a:ext cx="16859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114 Clients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61% Recruitment</a:t>
            </a:r>
          </a:p>
          <a:p>
            <a:pPr lvl="1"/>
            <a:r>
              <a:rPr lang="en-US" dirty="0" smtClean="0"/>
              <a:t>39% Retention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49 Offers</a:t>
            </a:r>
          </a:p>
          <a:p>
            <a:pPr lvl="1"/>
            <a:r>
              <a:rPr lang="en-US" dirty="0" smtClean="0"/>
              <a:t>34 Internal</a:t>
            </a:r>
          </a:p>
          <a:p>
            <a:pPr lvl="1"/>
            <a:r>
              <a:rPr lang="en-US" dirty="0" smtClean="0"/>
              <a:t>15 External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43 Placements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s://marketing.purdue.edu/Toolkit/PhotoGalleries/Fall/AAD4927.jpg/alter?width=332&amp;height=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8873"/>
            <a:ext cx="2628900" cy="4095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</a:p>
          <a:p>
            <a:r>
              <a:rPr lang="en-US" dirty="0" smtClean="0"/>
              <a:t>Consortium with other Indiana Universities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Dual Career Brown Bag Series</a:t>
            </a:r>
          </a:p>
          <a:p>
            <a:r>
              <a:rPr lang="en-US" dirty="0" smtClean="0"/>
              <a:t>Advisory Board</a:t>
            </a:r>
          </a:p>
          <a:p>
            <a:r>
              <a:rPr lang="en-US" dirty="0" smtClean="0"/>
              <a:t>Annual Celebration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4114800" cy="23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Since first impressions last a life time, what was your first impression of Purdue?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Have you or your partner used the services of the Office of Faculty Recruitment and Retention or the Engineering Concierge Program?  How would you describe the service you received?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types of other services would you like for us to offer?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was your experience with realtors?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Would you and your partner enjoy attending various social functions?  At the University?  In the community?  If so, what </a:t>
            </a:r>
            <a:r>
              <a:rPr lang="en-US" smtClean="0"/>
              <a:t>would interest </a:t>
            </a:r>
            <a:r>
              <a:rPr lang="en-US" dirty="0" smtClean="0"/>
              <a:t>you?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other feedback would you like to offer?</a:t>
            </a:r>
          </a:p>
        </p:txBody>
      </p:sp>
    </p:spTree>
    <p:extLst>
      <p:ext uri="{BB962C8B-B14F-4D97-AF65-F5344CB8AC3E}">
        <p14:creationId xmlns:p14="http://schemas.microsoft.com/office/powerpoint/2010/main" val="32794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4" y="1364673"/>
            <a:ext cx="3571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55" y="1378528"/>
            <a:ext cx="3667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5973"/>
            <a:ext cx="3657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276</TotalTime>
  <Words>159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PowerPoint Presentation</vt:lpstr>
      <vt:lpstr>Background</vt:lpstr>
      <vt:lpstr>Partners Move Purdue Forward</vt:lpstr>
      <vt:lpstr>Accomplishments</vt:lpstr>
      <vt:lpstr>What’s Next</vt:lpstr>
      <vt:lpstr>Feedback</vt:lpstr>
      <vt:lpstr>Thank you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Nesbitt, Pamela S</dc:creator>
  <cp:lastModifiedBy>Bush, Deidre J</cp:lastModifiedBy>
  <cp:revision>34</cp:revision>
  <cp:lastPrinted>2014-08-15T14:00:41Z</cp:lastPrinted>
  <dcterms:created xsi:type="dcterms:W3CDTF">2014-08-15T12:34:22Z</dcterms:created>
  <dcterms:modified xsi:type="dcterms:W3CDTF">2015-02-19T18:47:38Z</dcterms:modified>
</cp:coreProperties>
</file>